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20/02/2016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8967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20/02/2016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9828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20/02/2016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4477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20/02/2016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671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20/02/2016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1689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20/02/2016</a:t>
            </a:fld>
            <a:endParaRPr lang="es-MX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9488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20/02/2016</a:t>
            </a:fld>
            <a:endParaRPr lang="es-MX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9780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20/02/2016</a:t>
            </a:fld>
            <a:endParaRPr lang="es-MX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1173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20/02/2016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842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20/02/2016</a:t>
            </a:fld>
            <a:endParaRPr lang="es-MX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7350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20/02/2016</a:t>
            </a:fld>
            <a:endParaRPr lang="es-MX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5129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3BA39DF-E726-4FF1-8AA2-0131A67CB928}" type="datetimeFigureOut">
              <a:rPr lang="es-MX" smtClean="0"/>
              <a:t>20/02/2016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2851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oBUXOOdLXY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Introducción a Arduino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Daniel A. Fernandez Raygoza</a:t>
            </a:r>
          </a:p>
          <a:p>
            <a:r>
              <a:rPr lang="es-MX" dirty="0" smtClean="0"/>
              <a:t>José Tomas Gómez Perez</a:t>
            </a:r>
            <a:endParaRPr lang="es-MX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4" t="15395" r="30420" b="14220"/>
          <a:stretch>
            <a:fillRect/>
          </a:stretch>
        </p:blipFill>
        <p:spPr bwMode="auto">
          <a:xfrm>
            <a:off x="5005253" y="881398"/>
            <a:ext cx="3929062" cy="241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1494" t="15395" r="30420" b="1422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222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274" y="289771"/>
            <a:ext cx="2692354" cy="202065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Modelos Arduino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36" y="165351"/>
            <a:ext cx="3079204" cy="231099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768" y="2025883"/>
            <a:ext cx="3246629" cy="243664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36" y="2438506"/>
            <a:ext cx="3186528" cy="23915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553" y="4357109"/>
            <a:ext cx="3191768" cy="239547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015" y="4419114"/>
            <a:ext cx="3026536" cy="22714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309" y="218224"/>
            <a:ext cx="3224012" cy="24196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590" y="2560851"/>
            <a:ext cx="2590731" cy="193530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37" y="4553873"/>
            <a:ext cx="2956560" cy="22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8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Pero ¿Cuál usaremos nosotros?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70479" y="864108"/>
            <a:ext cx="8010659" cy="5120640"/>
          </a:xfrm>
        </p:spPr>
        <p:txBody>
          <a:bodyPr>
            <a:normAutofit/>
          </a:bodyPr>
          <a:lstStyle/>
          <a:p>
            <a:r>
              <a:rPr lang="es-MX" sz="3200" dirty="0" smtClean="0"/>
              <a:t>Nosotros usaremos el Arduino UNO debido a que no tiene funciones avanzadas difíciles de configurar y además existe muchísima documentación. </a:t>
            </a:r>
          </a:p>
          <a:p>
            <a:r>
              <a:rPr lang="es-MX" sz="3200" dirty="0" smtClean="0"/>
              <a:t>Esta basada en el Atmega328P de Atmel.</a:t>
            </a:r>
          </a:p>
          <a:p>
            <a:r>
              <a:rPr lang="es-MX" sz="3200" dirty="0" smtClean="0"/>
              <a:t>Funciona a 5v, tiene un reloj de 16MHz.</a:t>
            </a:r>
          </a:p>
          <a:p>
            <a:r>
              <a:rPr lang="es-MX" sz="3200" dirty="0" smtClean="0"/>
              <a:t>Posee 14 pines digitales (6 PWM) y 6 pines analógicos. (también funcionan como digitales)</a:t>
            </a:r>
          </a:p>
          <a:p>
            <a:endParaRPr lang="es-MX" sz="3200" dirty="0" smtClean="0"/>
          </a:p>
          <a:p>
            <a:endParaRPr lang="es-MX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672" y="4650298"/>
            <a:ext cx="2581221" cy="193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6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Pero ¿Cuál usaremos nosotros?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70479" y="515155"/>
            <a:ext cx="8087931" cy="5808371"/>
          </a:xfrm>
        </p:spPr>
        <p:txBody>
          <a:bodyPr>
            <a:normAutofit lnSpcReduction="10000"/>
          </a:bodyPr>
          <a:lstStyle/>
          <a:p>
            <a:r>
              <a:rPr lang="es-MX" sz="3200" dirty="0" smtClean="0"/>
              <a:t>Se programa a través de un puerto USB.</a:t>
            </a:r>
          </a:p>
          <a:p>
            <a:r>
              <a:rPr lang="es-MX" sz="3200" dirty="0" smtClean="0"/>
              <a:t>Se puede alimentar externamente con una fuente de 7-12v (recomendado).</a:t>
            </a:r>
          </a:p>
          <a:p>
            <a:r>
              <a:rPr lang="es-MX" sz="3200" dirty="0" smtClean="0"/>
              <a:t>El microcontrolador es de 8 bits.</a:t>
            </a:r>
          </a:p>
          <a:p>
            <a:r>
              <a:rPr lang="es-MX" sz="3200" dirty="0" smtClean="0"/>
              <a:t>Cada pin de salida entrega 20ma.</a:t>
            </a:r>
          </a:p>
          <a:p>
            <a:r>
              <a:rPr lang="es-MX" sz="3200" dirty="0" smtClean="0"/>
              <a:t>Tiene 32KB de memoria de programa, de los cuales 0.5KB son del bootloader. </a:t>
            </a:r>
          </a:p>
          <a:p>
            <a:r>
              <a:rPr lang="es-MX" sz="3200" dirty="0" smtClean="0"/>
              <a:t>Tiene 2KB de memoria SRAM y 1KB memoria EEPROM.</a:t>
            </a:r>
          </a:p>
          <a:p>
            <a:r>
              <a:rPr lang="es-MX" sz="3200" dirty="0" smtClean="0"/>
              <a:t>Capaz de comunicaciones I2C, SPI</a:t>
            </a:r>
            <a:r>
              <a:rPr lang="es-MX" sz="3200" dirty="0"/>
              <a:t> </a:t>
            </a:r>
            <a:r>
              <a:rPr lang="es-MX" sz="3200" dirty="0" smtClean="0"/>
              <a:t>y serial entre otras.</a:t>
            </a:r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290181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768" y="4843115"/>
            <a:ext cx="2591444" cy="19449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es un Shield?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3200" dirty="0"/>
              <a:t>Los Shields o tarjetas de expansión son módulos </a:t>
            </a:r>
            <a:r>
              <a:rPr lang="es-MX" sz="3200" dirty="0" smtClean="0"/>
              <a:t>que </a:t>
            </a:r>
            <a:r>
              <a:rPr lang="es-MX" sz="3200" dirty="0"/>
              <a:t>se pueden apilar encima de la placa Arduino y le proporcionan una funcionalidad determinada</a:t>
            </a:r>
            <a:r>
              <a:rPr lang="es-MX" sz="3200" dirty="0" smtClean="0"/>
              <a:t>.</a:t>
            </a:r>
          </a:p>
          <a:p>
            <a:endParaRPr lang="es-MX" sz="3200" dirty="0"/>
          </a:p>
          <a:p>
            <a:endParaRPr lang="es-MX" sz="3200" dirty="0" smtClean="0"/>
          </a:p>
          <a:p>
            <a:endParaRPr lang="es-MX" sz="3200" dirty="0"/>
          </a:p>
          <a:p>
            <a:endParaRPr lang="es-MX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996" y="3199951"/>
            <a:ext cx="2719320" cy="20408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90" y="3353727"/>
            <a:ext cx="2514427" cy="188711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426" y="2722733"/>
            <a:ext cx="2881492" cy="21626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691" y="4604202"/>
            <a:ext cx="2832758" cy="212602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919" y="4817487"/>
            <a:ext cx="2606250" cy="19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8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Un poco de motivación por parte de Massimo Banzi</a:t>
            </a:r>
            <a:endParaRPr lang="es-MX" dirty="0"/>
          </a:p>
        </p:txBody>
      </p:sp>
      <p:pic>
        <p:nvPicPr>
          <p:cNvPr id="4" name="UoBUXOOdLXY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49507" y="1123837"/>
            <a:ext cx="8173794" cy="459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4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Continuara…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Gracias por su atención </a:t>
            </a:r>
            <a:r>
              <a:rPr lang="es-MX" dirty="0" smtClean="0">
                <a:sym typeface="Wingdings" panose="05000000000000000000" pitchFamily="2" charset="2"/>
              </a:rPr>
              <a:t>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054" y="359806"/>
            <a:ext cx="4320393" cy="322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8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es Arduino?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altLang="es-MX" sz="3200" dirty="0"/>
              <a:t>Arduino es una plataforma de electrónica abierta para la creación de prototipos basada en hardware flexible y fácil de usar</a:t>
            </a:r>
            <a:r>
              <a:rPr lang="es-CO" altLang="es-MX" sz="3200" dirty="0" smtClean="0"/>
              <a:t>.</a:t>
            </a:r>
          </a:p>
          <a:p>
            <a:endParaRPr lang="es-CO" altLang="es-MX" sz="3200" dirty="0"/>
          </a:p>
          <a:p>
            <a:endParaRPr lang="es-CO" altLang="es-MX" sz="3200" dirty="0" smtClean="0"/>
          </a:p>
          <a:p>
            <a:endParaRPr lang="es-CO" altLang="es-MX" sz="3200" dirty="0"/>
          </a:p>
          <a:p>
            <a:endParaRPr lang="es-MX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47" y="2851033"/>
            <a:ext cx="4010102" cy="400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1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es Arduino?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altLang="es-MX" sz="3200" dirty="0"/>
              <a:t>Está Basado en una tarjeta con un microcontrolador  que permite conectar sensores, actuadores y otros elementos mediante sus entradas y salidas, analógicas y digitales</a:t>
            </a:r>
            <a:r>
              <a:rPr lang="es-CO" altLang="es-MX" sz="3200" dirty="0" smtClean="0"/>
              <a:t>.</a:t>
            </a:r>
          </a:p>
          <a:p>
            <a:endParaRPr lang="es-CO" altLang="es-MX" sz="3200" dirty="0"/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443" y="3162549"/>
            <a:ext cx="4236552" cy="356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2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es Arduino?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3200" dirty="0"/>
              <a:t>Al ser Open-Hardware, tanto su diseño, como su distribución es libre. </a:t>
            </a:r>
          </a:p>
          <a:p>
            <a:r>
              <a:rPr lang="es-MX" sz="3200" dirty="0"/>
              <a:t>Es decir, puede utilizarse libremente para el desarrollo de cualquier tipo de proyecto sin necesidad de adquirir ninguna licencia.</a:t>
            </a:r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705" y="3559155"/>
            <a:ext cx="2999492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1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es Arduino?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3200" dirty="0" smtClean="0"/>
              <a:t>En pocas palabras es un dispositivo que conecta el mundo físico con el mundo virtual y permite crear toda clase se aplicaciones y proyectos. </a:t>
            </a:r>
          </a:p>
          <a:p>
            <a:r>
              <a:rPr lang="es-MX" sz="3200" dirty="0"/>
              <a:t>¡</a:t>
            </a:r>
            <a:r>
              <a:rPr lang="es-MX" sz="3200" dirty="0" smtClean="0"/>
              <a:t>El único limite es tu imaginación !</a:t>
            </a:r>
          </a:p>
          <a:p>
            <a:endParaRPr lang="es-MX" sz="3200" dirty="0"/>
          </a:p>
          <a:p>
            <a:endParaRPr lang="es-MX" sz="3200" dirty="0" smtClean="0"/>
          </a:p>
          <a:p>
            <a:endParaRPr lang="es-MX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346" y="3810092"/>
            <a:ext cx="4928316" cy="27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9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Un poco de historia…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28812" y="722440"/>
            <a:ext cx="8319751" cy="5120640"/>
          </a:xfrm>
        </p:spPr>
        <p:txBody>
          <a:bodyPr/>
          <a:lstStyle/>
          <a:p>
            <a:r>
              <a:rPr lang="es-MX" sz="3200" dirty="0" smtClean="0"/>
              <a:t>Arduino nació como un proyecto educativo en </a:t>
            </a:r>
            <a:r>
              <a:rPr lang="es-MX" sz="3200" dirty="0"/>
              <a:t>2005 en el Instituto de Diseño interactivo </a:t>
            </a:r>
            <a:r>
              <a:rPr lang="es-MX" sz="3200" dirty="0" smtClean="0"/>
              <a:t>Ivrea </a:t>
            </a:r>
            <a:r>
              <a:rPr lang="es-MX" sz="3200" dirty="0"/>
              <a:t>(Italia</a:t>
            </a:r>
            <a:r>
              <a:rPr lang="es-MX" sz="3200" dirty="0" smtClean="0"/>
              <a:t>), fue creado </a:t>
            </a:r>
            <a:r>
              <a:rPr lang="es-MX" sz="3200" dirty="0"/>
              <a:t>principalmente por David Cuartielles y Massimo </a:t>
            </a:r>
            <a:r>
              <a:rPr lang="es-MX" sz="3200" dirty="0" smtClean="0"/>
              <a:t>Banzi.</a:t>
            </a:r>
            <a:endParaRPr lang="es-MX" dirty="0" smtClean="0"/>
          </a:p>
          <a:p>
            <a:r>
              <a:rPr lang="es-MX" sz="3200" dirty="0"/>
              <a:t>Nació por una necesidad de subsistir ante el eminente cierre del </a:t>
            </a:r>
            <a:r>
              <a:rPr lang="es-MX" sz="3200" dirty="0" smtClean="0"/>
              <a:t>instituto, ya que </a:t>
            </a:r>
            <a:r>
              <a:rPr lang="es-MX" sz="3200" dirty="0"/>
              <a:t>al crear un producto open hardware (de uso público) no podría ser embargado.  </a:t>
            </a:r>
            <a:endParaRPr lang="es-MX" sz="3200" dirty="0" smtClean="0"/>
          </a:p>
          <a:p>
            <a:endParaRPr lang="es-MX" sz="3200" dirty="0"/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635" y="4435434"/>
            <a:ext cx="2949500" cy="221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7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Un poco de historia…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3200" dirty="0"/>
              <a:t>Para su creación participaron alumnos que desarrollaban sus tesis como Hernando Barragan (Colombia) quien desarrollo la plataforma de programación Wiring con la cual se programa el microcontrolador</a:t>
            </a:r>
            <a:r>
              <a:rPr lang="es-MX" sz="3200" dirty="0" smtClean="0"/>
              <a:t>. </a:t>
            </a:r>
            <a:endParaRPr lang="es-MX" sz="3200" dirty="0"/>
          </a:p>
          <a:p>
            <a:endParaRPr lang="es-MX" sz="3200" dirty="0" smtClean="0"/>
          </a:p>
          <a:p>
            <a:endParaRPr lang="es-MX" sz="3200" dirty="0"/>
          </a:p>
          <a:p>
            <a:endParaRPr lang="es-MX" sz="3200" dirty="0" smtClean="0"/>
          </a:p>
          <a:p>
            <a:endParaRPr lang="es-MX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90" y="3424428"/>
            <a:ext cx="3238203" cy="323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7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¿Para que se diseño?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67448" y="864108"/>
            <a:ext cx="8178084" cy="5120640"/>
          </a:xfrm>
        </p:spPr>
        <p:txBody>
          <a:bodyPr>
            <a:normAutofit/>
          </a:bodyPr>
          <a:lstStyle/>
          <a:p>
            <a:r>
              <a:rPr lang="es-MX" sz="3200" dirty="0" smtClean="0"/>
              <a:t>Se diseño para que los estudiantes de computación y electrónica del instituto pudieran crear prototipos con microcontroladores, ya que en </a:t>
            </a:r>
            <a:r>
              <a:rPr lang="es-MX" sz="3200" dirty="0"/>
              <a:t>aquel entonces adquirir una placa </a:t>
            </a:r>
            <a:r>
              <a:rPr lang="es-MX" sz="3200" dirty="0" smtClean="0"/>
              <a:t>de desarrollo era </a:t>
            </a:r>
            <a:r>
              <a:rPr lang="es-MX" sz="3200" dirty="0"/>
              <a:t>bastante caro y no ofrecían el soporte </a:t>
            </a:r>
            <a:r>
              <a:rPr lang="es-MX" sz="3200" dirty="0" smtClean="0"/>
              <a:t>adecuado. </a:t>
            </a:r>
          </a:p>
          <a:p>
            <a:r>
              <a:rPr lang="es-MX" sz="3200" dirty="0" smtClean="0"/>
              <a:t>Además de que Banzi (el era estudiante) tenia la intención de ayudar a su escuela a evitar la banca-rota con las ganancias de vender las tarjetas. </a:t>
            </a:r>
          </a:p>
          <a:p>
            <a:endParaRPr lang="es-MX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56" y="4983179"/>
            <a:ext cx="2854817" cy="173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3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distingue a Arduino de otras tarjetas?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69268" y="864108"/>
            <a:ext cx="7837628" cy="5120640"/>
          </a:xfrm>
        </p:spPr>
        <p:txBody>
          <a:bodyPr/>
          <a:lstStyle/>
          <a:p>
            <a:r>
              <a:rPr lang="es-MX" dirty="0"/>
              <a:t> </a:t>
            </a:r>
            <a:r>
              <a:rPr lang="es-MX" sz="3200" dirty="0"/>
              <a:t>La </a:t>
            </a:r>
            <a:r>
              <a:rPr lang="es-MX" sz="3200" dirty="0" smtClean="0"/>
              <a:t>filosofía </a:t>
            </a:r>
            <a:r>
              <a:rPr lang="es-MX" sz="3200" dirty="0"/>
              <a:t>OpenSource – </a:t>
            </a:r>
            <a:r>
              <a:rPr lang="es-MX" sz="3200" dirty="0" smtClean="0"/>
              <a:t>Código </a:t>
            </a:r>
            <a:r>
              <a:rPr lang="es-MX" sz="3200" dirty="0"/>
              <a:t>Abierto- que lo sustenta</a:t>
            </a:r>
          </a:p>
          <a:p>
            <a:r>
              <a:rPr lang="es-MX" sz="3200" dirty="0"/>
              <a:t> La comunidad formada a su alrededor</a:t>
            </a:r>
          </a:p>
          <a:p>
            <a:r>
              <a:rPr lang="es-MX" sz="3200" dirty="0"/>
              <a:t> La sencillez del lenguaje de programación</a:t>
            </a:r>
          </a:p>
          <a:p>
            <a:r>
              <a:rPr lang="es-MX" sz="3200" dirty="0"/>
              <a:t> El hardware de bajo costo</a:t>
            </a:r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070" y="4351277"/>
            <a:ext cx="5205949" cy="220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8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co">
  <a:themeElements>
    <a:clrScheme name="Marco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Marco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rc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TM03457475[[fn=Marco]]</Template>
  <TotalTime>61</TotalTime>
  <Words>548</Words>
  <Application>Microsoft Office PowerPoint</Application>
  <PresentationFormat>Panorámica</PresentationFormat>
  <Paragraphs>59</Paragraphs>
  <Slides>15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Corbel</vt:lpstr>
      <vt:lpstr>Wingdings</vt:lpstr>
      <vt:lpstr>Wingdings 2</vt:lpstr>
      <vt:lpstr>Marco</vt:lpstr>
      <vt:lpstr>Introducción a Arduino</vt:lpstr>
      <vt:lpstr>¿Qué es Arduino?</vt:lpstr>
      <vt:lpstr>¿Qué es Arduino?</vt:lpstr>
      <vt:lpstr>¿Qué es Arduino?</vt:lpstr>
      <vt:lpstr>¿Qué es Arduino?</vt:lpstr>
      <vt:lpstr>Un poco de historia…</vt:lpstr>
      <vt:lpstr>Un poco de historia…</vt:lpstr>
      <vt:lpstr>¿Para que se diseño?</vt:lpstr>
      <vt:lpstr>¿Qué distingue a Arduino de otras tarjetas?</vt:lpstr>
      <vt:lpstr>Modelos Arduino</vt:lpstr>
      <vt:lpstr>Pero ¿Cuál usaremos nosotros?</vt:lpstr>
      <vt:lpstr>Pero ¿Cuál usaremos nosotros?</vt:lpstr>
      <vt:lpstr>¿Qué es un Shield? </vt:lpstr>
      <vt:lpstr>Un poco de motivación por parte de Massimo Banzi</vt:lpstr>
      <vt:lpstr>Continuara…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Arduino</dc:title>
  <dc:creator>Daniel Fernández Raygoza</dc:creator>
  <cp:lastModifiedBy>Daniel Fernández Raygoza</cp:lastModifiedBy>
  <cp:revision>18</cp:revision>
  <dcterms:created xsi:type="dcterms:W3CDTF">2016-02-20T06:05:00Z</dcterms:created>
  <dcterms:modified xsi:type="dcterms:W3CDTF">2016-02-20T23:50:24Z</dcterms:modified>
</cp:coreProperties>
</file>